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57" r:id="rId3"/>
    <p:sldId id="274" r:id="rId4"/>
    <p:sldId id="258" r:id="rId5"/>
    <p:sldId id="261" r:id="rId6"/>
    <p:sldId id="259" r:id="rId7"/>
    <p:sldId id="273" r:id="rId8"/>
    <p:sldId id="260" r:id="rId9"/>
    <p:sldId id="266" r:id="rId10"/>
    <p:sldId id="262" r:id="rId11"/>
    <p:sldId id="264" r:id="rId12"/>
    <p:sldId id="265" r:id="rId13"/>
    <p:sldId id="263" r:id="rId14"/>
    <p:sldId id="268" r:id="rId15"/>
    <p:sldId id="269" r:id="rId16"/>
    <p:sldId id="272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6"/>
    <p:restoredTop sz="94662"/>
  </p:normalViewPr>
  <p:slideViewPr>
    <p:cSldViewPr snapToGrid="0" snapToObjects="1">
      <p:cViewPr varScale="1">
        <p:scale>
          <a:sx n="144" d="100"/>
          <a:sy n="144" d="100"/>
        </p:scale>
        <p:origin x="216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6859C-3C29-E740-8BCB-9F0A549D49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5C7C7-7A9D-E844-8981-F2FACBDE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9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5C7C7-7A9D-E844-8981-F2FACBDEC1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4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Powerpoint</a:t>
            </a:r>
            <a:r>
              <a:rPr lang="en-US" dirty="0" smtClean="0"/>
              <a:t> Presentation</a:t>
            </a:r>
            <a:r>
              <a:rPr lang="en-US" baseline="0" dirty="0" smtClean="0"/>
              <a:t> Tips for Teachers and Pupils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www.belb.org.uk</a:t>
            </a:r>
            <a:r>
              <a:rPr lang="en-US" dirty="0" smtClean="0"/>
              <a:t>/downloads/</a:t>
            </a:r>
            <a:r>
              <a:rPr lang="en-US" dirty="0" err="1" smtClean="0"/>
              <a:t>i_epd_presentation_tips_for_teachers_pupils.pdf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5C7C7-7A9D-E844-8981-F2FACBDEC1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4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http://</a:t>
            </a:r>
            <a:r>
              <a:rPr lang="en-US" dirty="0" err="1" smtClean="0"/>
              <a:t>www.esafety-adviser.com</a:t>
            </a:r>
            <a:r>
              <a:rPr lang="en-US" dirty="0" smtClean="0"/>
              <a:t>/</a:t>
            </a:r>
            <a:r>
              <a:rPr lang="en-US" dirty="0" err="1" smtClean="0"/>
              <a:t>twitchy_twitter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5C7C7-7A9D-E844-8981-F2FACBDEC1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22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36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9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43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3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89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39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585E-5A15-DD47-9D4C-9D5247474CC7}" type="datetimeFigureOut">
              <a:rPr lang="en-US" smtClean="0"/>
              <a:t>11/19/15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34EF1-4371-A74A-A23B-CDB81A8C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DyslexicAlta" charset="0"/>
                <a:ea typeface="OpenDyslexicAlta" charset="0"/>
                <a:cs typeface="OpenDyslexicAlta" charset="0"/>
              </a:defRPr>
            </a:lvl1pPr>
          </a:lstStyle>
          <a:p>
            <a:fld id="{C748585E-5A15-DD47-9D4C-9D5247474CC7}" type="datetimeFigureOut">
              <a:rPr lang="en-US" smtClean="0"/>
              <a:pPr/>
              <a:t>11/19/15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DyslexicAlta" charset="0"/>
                <a:ea typeface="OpenDyslexicAlta" charset="0"/>
                <a:cs typeface="OpenDyslexicAlta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DyslexicAlta" charset="0"/>
                <a:ea typeface="OpenDyslexicAlta" charset="0"/>
                <a:cs typeface="OpenDyslexicAlta" charset="0"/>
              </a:defRPr>
            </a:lvl1pPr>
          </a:lstStyle>
          <a:p>
            <a:fld id="{F3034EF1-4371-A74A-A23B-CDB81A8C66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DyslexicAlta" charset="0"/>
          <a:ea typeface="OpenDyslexicAlta" charset="0"/>
          <a:cs typeface="OpenDyslexicAlt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charset="0"/>
          <a:ea typeface="OpenDyslexicAlta" charset="0"/>
          <a:cs typeface="OpenDyslexicAlt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charset="0"/>
          <a:ea typeface="OpenDyslexicAlta" charset="0"/>
          <a:cs typeface="OpenDyslexicAlt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charset="0"/>
          <a:ea typeface="OpenDyslexicAlta" charset="0"/>
          <a:cs typeface="OpenDyslexicAlt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charset="0"/>
          <a:ea typeface="OpenDyslexicAlta" charset="0"/>
          <a:cs typeface="OpenDyslexicAlt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charset="0"/>
          <a:ea typeface="OpenDyslexicAlta" charset="0"/>
          <a:cs typeface="OpenDyslexicAlt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sTJ7AzBIJoI" TargetMode="Externa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-stopwatch.com/" TargetMode="External"/><Relationship Id="rId4" Type="http://schemas.openxmlformats.org/officeDocument/2006/relationships/hyperlink" Target="https://www.showmyhomework.co.uk/" TargetMode="External"/><Relationship Id="rId5" Type="http://schemas.openxmlformats.org/officeDocument/2006/relationships/hyperlink" Target="http://www.classtools.net/" TargetMode="External"/><Relationship Id="rId6" Type="http://schemas.openxmlformats.org/officeDocument/2006/relationships/hyperlink" Target="http://read-able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lasstools.net/education-games-php/timer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ertoolkit.me/2014/01/28/takeawayhmk-is-unhomework/" TargetMode="External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qrstuff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rative.com/" TargetMode="External"/><Relationship Id="rId4" Type="http://schemas.openxmlformats.org/officeDocument/2006/relationships/hyperlink" Target="http://moodle.roydshall.org/spinner/" TargetMode="External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7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plickers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tsbeinventive.co.uk/" TargetMode="Externa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lipconverter.c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Everybody’s Free To Wear Sunscreen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66709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“</a:t>
            </a:r>
            <a:r>
              <a:rPr lang="en-US" dirty="0"/>
              <a:t>If I could offer you only one tip for the future, sunscreen would be it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The long-term benefits of sunscreen have been proved by scientists</a:t>
            </a:r>
            <a:br>
              <a:rPr lang="en-US" dirty="0"/>
            </a:b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Whereas </a:t>
            </a:r>
            <a:r>
              <a:rPr lang="en-US" dirty="0">
                <a:solidFill>
                  <a:srgbClr val="FF0000"/>
                </a:solidFill>
              </a:rPr>
              <a:t>the rest of my advice has no basis more reliable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Than my own meandering experience, I will dispense this advice </a:t>
            </a:r>
            <a:r>
              <a:rPr lang="en-US" dirty="0" smtClean="0">
                <a:solidFill>
                  <a:srgbClr val="FF0000"/>
                </a:solidFill>
              </a:rPr>
              <a:t>now”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5235" y="909883"/>
            <a:ext cx="3012209" cy="225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4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Social Networking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884" y="1690688"/>
            <a:ext cx="71439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000" dirty="0" smtClean="0"/>
              <a:t>Use Twitter for resources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 smtClean="0"/>
              <a:t>Twitter for Twitchy Teachers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 smtClean="0"/>
              <a:t>Facebook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 smtClean="0"/>
              <a:t>Blogging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185" y="1690688"/>
            <a:ext cx="3972931" cy="4040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171" y="4601300"/>
            <a:ext cx="3710568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People to follow on Twitter: </a:t>
            </a:r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TeachingIdeas</a:t>
            </a:r>
            <a:endParaRPr lang="en-US" sz="2400" dirty="0" smtClean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ShellTerrell</a:t>
            </a:r>
            <a:endParaRPr lang="en-US" sz="2400" dirty="0" smtClean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headguruteacher</a:t>
            </a:r>
            <a:endParaRPr lang="en-US" sz="2400" dirty="0" smtClean="0"/>
          </a:p>
          <a:p>
            <a:r>
              <a:rPr lang="en-US" sz="2400" dirty="0" smtClean="0"/>
              <a:t>@</a:t>
            </a:r>
            <a:r>
              <a:rPr lang="en-US" sz="2400" dirty="0" err="1" smtClean="0"/>
              <a:t>TeacherToolkit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226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your information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5988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Google Docs is your friend!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Mark sheets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Schemes of work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Intervention lists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Student 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204" y="2003368"/>
            <a:ext cx="2889596" cy="28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to day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hlinkClick r:id="rId2"/>
              </a:rPr>
              <a:t>Countdown timer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3"/>
              </a:rPr>
              <a:t>Online Stopwatch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4"/>
              </a:rPr>
              <a:t>Show my homework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5"/>
              </a:rPr>
              <a:t>Classtools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hlinkClick r:id="rId6"/>
              </a:rPr>
              <a:t>Check the reading age</a:t>
            </a:r>
            <a:r>
              <a:rPr lang="en-US" dirty="0" smtClean="0"/>
              <a:t> (Read Able)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65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CLassDojo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17327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Great behavior management tool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Only use first names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1825625"/>
            <a:ext cx="3503112" cy="197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0" y="3939837"/>
            <a:ext cx="3519540" cy="24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tablets and phones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36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Take photographs of students work.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Don</a:t>
            </a:r>
            <a:r>
              <a:rPr lang="uk-UA" dirty="0" smtClean="0">
                <a:solidFill>
                  <a:srgbClr val="FF0000"/>
                </a:solidFill>
              </a:rPr>
              <a:t>’</a:t>
            </a:r>
            <a:r>
              <a:rPr lang="en-US" dirty="0" smtClean="0">
                <a:solidFill>
                  <a:srgbClr val="FF0000"/>
                </a:solidFill>
              </a:rPr>
              <a:t>t use your own phone!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Encourage students to use their phones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hlinkClick r:id="rId2"/>
              </a:rPr>
              <a:t>QR codes</a:t>
            </a:r>
            <a:r>
              <a:rPr lang="en-US" dirty="0" smtClean="0"/>
              <a:t> (Information gathering, ‘bases’ style investigations, ‘</a:t>
            </a:r>
            <a:r>
              <a:rPr lang="en-US" dirty="0" smtClean="0">
                <a:hlinkClick r:id="rId3"/>
              </a:rPr>
              <a:t>Take Away’ homework's</a:t>
            </a:r>
            <a:r>
              <a:rPr lang="en-US" dirty="0" smtClean="0"/>
              <a:t>)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Photograph your homework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Tweet me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Encourage parents to get involved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0309" y="365125"/>
            <a:ext cx="1554479" cy="15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3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to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hlinkClick r:id="rId2"/>
              </a:rPr>
              <a:t>Plickers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3"/>
              </a:rPr>
              <a:t>Socrative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KAGAN Tools</a:t>
            </a:r>
            <a:endParaRPr lang="en-US" dirty="0">
              <a:hlinkClick r:id="rId4"/>
            </a:endParaRPr>
          </a:p>
          <a:p>
            <a:r>
              <a:rPr lang="en-US" dirty="0" smtClean="0"/>
              <a:t>Google Earth </a:t>
            </a:r>
          </a:p>
          <a:p>
            <a:r>
              <a:rPr lang="en-US" dirty="0" smtClean="0"/>
              <a:t>Scribble Maps </a:t>
            </a:r>
          </a:p>
          <a:p>
            <a:r>
              <a:rPr lang="en-US" dirty="0" smtClean="0"/>
              <a:t>Book Creator </a:t>
            </a:r>
          </a:p>
          <a:p>
            <a:r>
              <a:rPr lang="en-US" dirty="0" err="1" smtClean="0"/>
              <a:t>Bitstrips</a:t>
            </a:r>
            <a:r>
              <a:rPr lang="en-US" dirty="0" smtClean="0"/>
              <a:t> </a:t>
            </a:r>
          </a:p>
          <a:p>
            <a:r>
              <a:rPr lang="en-US" dirty="0" smtClean="0"/>
              <a:t>GCSE Pod </a:t>
            </a:r>
          </a:p>
          <a:p>
            <a:r>
              <a:rPr lang="en-US" dirty="0" err="1" smtClean="0"/>
              <a:t>Examtime</a:t>
            </a:r>
            <a:r>
              <a:rPr lang="en-US" dirty="0" smtClean="0"/>
              <a:t>  Mind Maps</a:t>
            </a:r>
          </a:p>
          <a:p>
            <a:r>
              <a:rPr lang="en-US" dirty="0" err="1" smtClean="0"/>
              <a:t>Skitch</a:t>
            </a:r>
            <a:r>
              <a:rPr lang="en-US" dirty="0" smtClean="0"/>
              <a:t> (iOS)</a:t>
            </a:r>
          </a:p>
          <a:p>
            <a:r>
              <a:rPr lang="en-US" dirty="0" smtClean="0"/>
              <a:t>iMovie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225" y="473566"/>
            <a:ext cx="3480261" cy="1740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192" y="2408143"/>
            <a:ext cx="2497631" cy="15485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730" y="4155331"/>
            <a:ext cx="3474893" cy="26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72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Killing the copy and paste culture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74280" cy="483287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Make them write in books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Publicly challenge all copy and pasted work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Ask the student: “What does the word empirical actually mean?”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Students will spend more time removing the Hyperlink from a Wikipedia article than actually writing it.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Copy and paste a section of the text into Google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Check the reading age of the website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Have a list of pre-defined websites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Footnote: Google Translate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2480" y="1579418"/>
            <a:ext cx="3299035" cy="17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61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 Resources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411" y="1690688"/>
            <a:ext cx="5257338" cy="2247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0331" y="4104409"/>
            <a:ext cx="912621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>
                <a:latin typeface="OpenDyslexic" charset="0"/>
                <a:ea typeface="OpenDyslexic" charset="0"/>
                <a:cs typeface="OpenDyslexic" charset="0"/>
              </a:rPr>
              <a:t>Contribute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>
                <a:latin typeface="OpenDyslexic" charset="0"/>
                <a:ea typeface="OpenDyslexic" charset="0"/>
                <a:cs typeface="OpenDyslexic" charset="0"/>
              </a:rPr>
              <a:t>Time spent searching vs time spent doing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>
                <a:latin typeface="OpenDyslexic" charset="0"/>
                <a:ea typeface="OpenDyslexic" charset="0"/>
                <a:cs typeface="OpenDyslexic" charset="0"/>
              </a:rPr>
              <a:t>Always, always check through the work first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>
                <a:latin typeface="OpenDyslexic" charset="0"/>
                <a:ea typeface="OpenDyslexic" charset="0"/>
                <a:cs typeface="OpenDyslexic" charset="0"/>
              </a:rPr>
              <a:t>Beware paying</a:t>
            </a:r>
            <a:endParaRPr lang="en-US" sz="2800" dirty="0">
              <a:latin typeface="OpenDyslexic" charset="0"/>
              <a:ea typeface="OpenDyslexic" charset="0"/>
              <a:cs typeface="OpenDyslex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567" y="241070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OpenDyslexic" charset="0"/>
                <a:ea typeface="OpenDyslexic" charset="0"/>
                <a:cs typeface="OpenDyslexic" charset="0"/>
              </a:rPr>
              <a:t>One more thing</a:t>
            </a:r>
            <a:r>
              <a:rPr lang="is-IS" sz="2800" dirty="0" smtClean="0">
                <a:latin typeface="OpenDyslexic" charset="0"/>
                <a:ea typeface="OpenDyslexic" charset="0"/>
                <a:cs typeface="OpenDyslexic" charset="0"/>
              </a:rPr>
              <a:t>…</a:t>
            </a:r>
            <a:endParaRPr lang="en-US" sz="2800" dirty="0">
              <a:latin typeface="OpenDyslexic" charset="0"/>
              <a:ea typeface="OpenDyslexic" charset="0"/>
              <a:cs typeface="OpenDyslex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579" y="859038"/>
            <a:ext cx="402336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Keyboard shortcuts: </a:t>
            </a:r>
          </a:p>
          <a:p>
            <a:r>
              <a:rPr lang="en-US" dirty="0" smtClean="0"/>
              <a:t>Ctrl + V   		Paste</a:t>
            </a:r>
          </a:p>
          <a:p>
            <a:r>
              <a:rPr lang="en-US" dirty="0" smtClean="0"/>
              <a:t>Ctrl + C 		Copy </a:t>
            </a:r>
          </a:p>
          <a:p>
            <a:r>
              <a:rPr lang="en-US" dirty="0" smtClean="0"/>
              <a:t>Ctrl + X  		Cut</a:t>
            </a:r>
          </a:p>
          <a:p>
            <a:r>
              <a:rPr lang="en-US" dirty="0" smtClean="0"/>
              <a:t>Ctrl + Tab		Switch window</a:t>
            </a:r>
          </a:p>
          <a:p>
            <a:r>
              <a:rPr lang="en-US" dirty="0" smtClean="0"/>
              <a:t>Ctrl + S 		Save</a:t>
            </a:r>
          </a:p>
          <a:p>
            <a:r>
              <a:rPr lang="en-US" dirty="0" smtClean="0"/>
              <a:t>Ctrl + P		Print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2786" y="842356"/>
            <a:ext cx="281524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Libre</a:t>
            </a:r>
            <a:r>
              <a:rPr lang="en-US" dirty="0" smtClean="0"/>
              <a:t> Office – a free alternative to Microsoft Office.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0954" y="3327861"/>
            <a:ext cx="25159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Split your screen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29" y="3791941"/>
            <a:ext cx="3805609" cy="2857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68649" y="2230647"/>
            <a:ext cx="281524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Podcasts whilst you mark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72066" y="2890363"/>
            <a:ext cx="28152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It </a:t>
            </a:r>
            <a:r>
              <a:rPr lang="en-US" smtClean="0"/>
              <a:t>is perfectly ok to not use ICT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6570976" y="4015040"/>
            <a:ext cx="28152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You must teach digital literacy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00407" y="5139717"/>
            <a:ext cx="281524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Your computer will allow a constant flow of new ideas.</a:t>
            </a:r>
          </a:p>
        </p:txBody>
      </p:sp>
    </p:spTree>
    <p:extLst>
      <p:ext uri="{BB962C8B-B14F-4D97-AF65-F5344CB8AC3E}">
        <p14:creationId xmlns:p14="http://schemas.microsoft.com/office/powerpoint/2010/main" val="848420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55" y="439771"/>
            <a:ext cx="10515600" cy="18182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dirty="0" smtClean="0"/>
              <a:t>Practical uses of ICT in school: </a:t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4000" dirty="0" smtClean="0"/>
              <a:t>The good, the bad and </a:t>
            </a:r>
            <a:r>
              <a:rPr lang="en-US" sz="4000" dirty="0" smtClean="0"/>
              <a:t>the day to day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56030" y="2579906"/>
            <a:ext cx="850277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OpenDyslexic" charset="0"/>
                <a:ea typeface="OpenDyslexic" charset="0"/>
                <a:cs typeface="OpenDyslexic" charset="0"/>
              </a:rPr>
              <a:t>Stephen Higgins </a:t>
            </a:r>
          </a:p>
          <a:p>
            <a:r>
              <a:rPr lang="en-US" sz="2400" dirty="0" smtClean="0">
                <a:latin typeface="OpenDyslexic" charset="0"/>
                <a:ea typeface="OpenDyslexic" charset="0"/>
                <a:cs typeface="OpenDyslexic" charset="0"/>
              </a:rPr>
              <a:t>Teacher of Humanities (Geography specialism) </a:t>
            </a:r>
            <a:endParaRPr lang="en-US" sz="2400" dirty="0">
              <a:latin typeface="OpenDyslexic" charset="0"/>
              <a:ea typeface="OpenDyslexic" charset="0"/>
              <a:cs typeface="OpenDyslexic" charset="0"/>
            </a:endParaRPr>
          </a:p>
          <a:p>
            <a:r>
              <a:rPr lang="en-US" sz="2400" dirty="0" smtClean="0">
                <a:latin typeface="OpenDyslexic" charset="0"/>
                <a:ea typeface="OpenDyslexic" charset="0"/>
                <a:cs typeface="OpenDyslexic" charset="0"/>
              </a:rPr>
              <a:t>Aspire Award Development </a:t>
            </a:r>
          </a:p>
          <a:p>
            <a:r>
              <a:rPr lang="en-US" sz="2000" dirty="0" err="1" smtClean="0">
                <a:latin typeface="OpenDyslexic" charset="0"/>
                <a:ea typeface="OpenDyslexic" charset="0"/>
                <a:cs typeface="OpenDyslexic" charset="0"/>
              </a:rPr>
              <a:t>Royds</a:t>
            </a:r>
            <a:r>
              <a:rPr lang="en-US" sz="2000" dirty="0" smtClean="0">
                <a:latin typeface="OpenDyslexic" charset="0"/>
                <a:ea typeface="OpenDyslexic" charset="0"/>
                <a:cs typeface="OpenDyslexic" charset="0"/>
              </a:rPr>
              <a:t> Hall Community School</a:t>
            </a:r>
          </a:p>
          <a:p>
            <a:r>
              <a:rPr lang="en-US" sz="2000" dirty="0" smtClean="0">
                <a:latin typeface="OpenDyslexic" charset="0"/>
                <a:ea typeface="OpenDyslexic" charset="0"/>
                <a:cs typeface="OpenDyslexic" charset="0"/>
              </a:rPr>
              <a:t>Teacher for five years. </a:t>
            </a:r>
          </a:p>
          <a:p>
            <a:r>
              <a:rPr lang="en-US" sz="2000" dirty="0" smtClean="0">
                <a:latin typeface="OpenDyslexic" charset="0"/>
                <a:ea typeface="OpenDyslexic" charset="0"/>
                <a:cs typeface="OpenDyslexic" charset="0"/>
              </a:rPr>
              <a:t>PGCE Geography, University of </a:t>
            </a:r>
            <a:r>
              <a:rPr lang="en-US" sz="2000" dirty="0" err="1" smtClean="0">
                <a:latin typeface="OpenDyslexic" charset="0"/>
                <a:ea typeface="OpenDyslexic" charset="0"/>
                <a:cs typeface="OpenDyslexic" charset="0"/>
              </a:rPr>
              <a:t>Cumbria</a:t>
            </a:r>
            <a:endParaRPr lang="en-US" sz="2000" dirty="0" smtClean="0">
              <a:latin typeface="OpenDyslexic" charset="0"/>
              <a:ea typeface="OpenDyslexic" charset="0"/>
              <a:cs typeface="OpenDyslexic" charset="0"/>
            </a:endParaRPr>
          </a:p>
          <a:p>
            <a:endParaRPr lang="en-US" dirty="0">
              <a:latin typeface="OpenDyslexic" charset="0"/>
              <a:ea typeface="OpenDyslexic" charset="0"/>
              <a:cs typeface="OpenDyslexic" charset="0"/>
            </a:endParaRPr>
          </a:p>
          <a:p>
            <a:r>
              <a:rPr lang="en-US" sz="2000" dirty="0" err="1" smtClean="0">
                <a:latin typeface="OpenDyslexic" charset="0"/>
                <a:ea typeface="OpenDyslexic" charset="0"/>
                <a:cs typeface="OpenDyslexic" charset="0"/>
              </a:rPr>
              <a:t>shiggins@roydshall.org</a:t>
            </a:r>
            <a:endParaRPr lang="en-US" sz="2000" dirty="0" smtClean="0">
              <a:latin typeface="OpenDyslexic" charset="0"/>
              <a:ea typeface="OpenDyslexic" charset="0"/>
              <a:cs typeface="OpenDyslexic" charset="0"/>
            </a:endParaRPr>
          </a:p>
          <a:p>
            <a:r>
              <a:rPr lang="en-US" sz="2000" dirty="0" smtClean="0">
                <a:latin typeface="OpenDyslexic" charset="0"/>
                <a:ea typeface="OpenDyslexic" charset="0"/>
                <a:cs typeface="OpenDyslexic" charset="0"/>
              </a:rPr>
              <a:t>@</a:t>
            </a:r>
            <a:r>
              <a:rPr lang="en-US" sz="2000" dirty="0" err="1" smtClean="0">
                <a:latin typeface="OpenDyslexic" charset="0"/>
                <a:ea typeface="OpenDyslexic" charset="0"/>
                <a:cs typeface="OpenDyslexic" charset="0"/>
              </a:rPr>
              <a:t>ste_higgins</a:t>
            </a:r>
            <a:r>
              <a:rPr lang="en-US" sz="2000" dirty="0" smtClean="0">
                <a:latin typeface="OpenDyslexic" charset="0"/>
                <a:ea typeface="OpenDyslexic" charset="0"/>
                <a:cs typeface="OpenDyslexic" charset="0"/>
              </a:rPr>
              <a:t>_</a:t>
            </a:r>
          </a:p>
          <a:p>
            <a:r>
              <a:rPr lang="en-US" sz="2000" dirty="0" smtClean="0">
                <a:latin typeface="OpenDyslexic" charset="0"/>
                <a:ea typeface="OpenDyslexic" charset="0"/>
                <a:cs typeface="OpenDyslexic" charset="0"/>
                <a:hlinkClick r:id="rId3"/>
              </a:rPr>
              <a:t>www.letsbeinventive.co.uk</a:t>
            </a:r>
            <a:endParaRPr lang="en-US" sz="2000" dirty="0" smtClean="0">
              <a:latin typeface="OpenDyslexic" charset="0"/>
              <a:ea typeface="OpenDyslexic" charset="0"/>
              <a:cs typeface="OpenDyslexic" charset="0"/>
            </a:endParaRPr>
          </a:p>
          <a:p>
            <a:r>
              <a:rPr lang="en-US" sz="2000" dirty="0" err="1" smtClean="0">
                <a:latin typeface="OpenDyslexic" charset="0"/>
                <a:ea typeface="OpenDyslexic" charset="0"/>
                <a:cs typeface="OpenDyslexic" charset="0"/>
              </a:rPr>
              <a:t>www.aspireaward.co.uk</a:t>
            </a:r>
            <a:endParaRPr lang="en-US" sz="2000" dirty="0">
              <a:latin typeface="OpenDyslexic" charset="0"/>
              <a:ea typeface="OpenDyslexic" charset="0"/>
              <a:cs typeface="OpenDyslexic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731" y="3473403"/>
            <a:ext cx="3991063" cy="29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60" y="653772"/>
            <a:ext cx="9169740" cy="5791415"/>
          </a:xfrm>
        </p:spPr>
      </p:pic>
      <p:sp>
        <p:nvSpPr>
          <p:cNvPr id="5" name="TextBox 4"/>
          <p:cNvSpPr txBox="1"/>
          <p:nvPr/>
        </p:nvSpPr>
        <p:spPr>
          <a:xfrm>
            <a:off x="1091953" y="4438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6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9149" y="1420836"/>
            <a:ext cx="78662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 err="1" smtClean="0">
                <a:solidFill>
                  <a:srgbClr val="0070C0"/>
                </a:solidFill>
                <a:latin typeface="OpenDyslexic" charset="0"/>
                <a:ea typeface="OpenDyslexic" charset="0"/>
                <a:cs typeface="OpenDyslexic" charset="0"/>
              </a:rPr>
              <a:t>opendyslexic.org</a:t>
            </a:r>
            <a:endParaRPr lang="en-US" sz="6600" dirty="0">
              <a:solidFill>
                <a:srgbClr val="0070C0"/>
              </a:solidFill>
              <a:latin typeface="OpenDyslexic" charset="0"/>
              <a:ea typeface="OpenDyslexic" charset="0"/>
              <a:cs typeface="OpenDyslex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504" y="309488"/>
            <a:ext cx="4091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OpenDyslexic" charset="0"/>
                <a:ea typeface="OpenDyslexic" charset="0"/>
                <a:cs typeface="OpenDyslexic" charset="0"/>
              </a:rPr>
              <a:t>Colours</a:t>
            </a:r>
            <a:r>
              <a:rPr lang="en-US" sz="3200" dirty="0" smtClean="0">
                <a:latin typeface="OpenDyslexic" charset="0"/>
                <a:ea typeface="OpenDyslexic" charset="0"/>
                <a:cs typeface="OpenDyslexic" charset="0"/>
              </a:rPr>
              <a:t> and fonts</a:t>
            </a:r>
            <a:endParaRPr lang="en-US" sz="3200" dirty="0">
              <a:latin typeface="OpenDyslexic" charset="0"/>
              <a:ea typeface="OpenDyslexic" charset="0"/>
              <a:cs typeface="OpenDyslex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068" y="3526678"/>
            <a:ext cx="3935975" cy="26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Forget the memory sticks!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312" y="3001517"/>
            <a:ext cx="3387188" cy="2277592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838200" y="2278966"/>
            <a:ext cx="5257800" cy="4107766"/>
          </a:xfrm>
          <a:prstGeom prst="noSmoking">
            <a:avLst>
              <a:gd name="adj" fmla="val 847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0794" y="2180492"/>
            <a:ext cx="425437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Microsoft One Drive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Drop Box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Google Drive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Apple iCloud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600" dirty="0" smtClean="0"/>
              <a:t>Portable hard disk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381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998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9650" y="267287"/>
            <a:ext cx="5412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Behavior Management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25907" y="6344530"/>
            <a:ext cx="285924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RAF: </a:t>
            </a:r>
            <a:r>
              <a:rPr lang="en-US" dirty="0" err="1" smtClean="0"/>
              <a:t>Menwith</a:t>
            </a:r>
            <a:r>
              <a:rPr lang="en-US" dirty="0" smtClean="0"/>
              <a:t> Hill Harrogate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08142" y="1925769"/>
            <a:ext cx="617571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“Big </a:t>
            </a:r>
            <a:r>
              <a:rPr lang="en-US" sz="2400" dirty="0"/>
              <a:t>Brother is watching </a:t>
            </a:r>
            <a:r>
              <a:rPr lang="en-US" sz="2400" dirty="0" smtClean="0"/>
              <a:t>you”.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George </a:t>
            </a:r>
            <a:r>
              <a:rPr lang="en-US" sz="2400" b="1" dirty="0" smtClean="0"/>
              <a:t>Orwell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08142" y="3424163"/>
            <a:ext cx="6175716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Work the room</a:t>
            </a:r>
          </a:p>
          <a:p>
            <a:pPr marL="342900" indent="-342900" algn="ctr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Stand at the back</a:t>
            </a:r>
          </a:p>
          <a:p>
            <a:pPr marL="342900" indent="-342900" algn="ctr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 smtClean="0"/>
              <a:t>Google Docs (More on that later) </a:t>
            </a:r>
            <a:endParaRPr lang="en-US" sz="2400" dirty="0" smtClean="0"/>
          </a:p>
          <a:p>
            <a:pPr marL="342900" indent="-342900" algn="ctr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/>
              <a:t>Students will paly up because they don’t know what they are dong (This is the internets fault)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1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335" y="1105593"/>
            <a:ext cx="3420033" cy="2157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18" y="1585942"/>
            <a:ext cx="3953665" cy="2190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216" y="4102642"/>
            <a:ext cx="2984269" cy="2350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869" y="4184420"/>
            <a:ext cx="3255817" cy="24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5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54040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Parents evenings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Don’t put SIMS on the board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Keep student data on your school PC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Don’t keep things logged in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Lock your screen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0" y="2264410"/>
            <a:ext cx="37846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Day to day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PowerPoints annotations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Smart Board and Promethean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Touch Screens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iPad and Laptops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Get a clicker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Record your homework as a podcast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Watch your video clips first</a:t>
            </a:r>
            <a:r>
              <a:rPr lang="is-IS" dirty="0" smtClean="0"/>
              <a:t>…and download them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is-IS" dirty="0" smtClean="0">
                <a:hlinkClick r:id="rId2"/>
              </a:rPr>
              <a:t>Clipconverter.cc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47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1817</TotalTime>
  <Words>504</Words>
  <Application>Microsoft Macintosh PowerPoint</Application>
  <PresentationFormat>Widescreen</PresentationFormat>
  <Paragraphs>127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OpenDyslexic</vt:lpstr>
      <vt:lpstr>OpenDyslexicAlta</vt:lpstr>
      <vt:lpstr>Arial</vt:lpstr>
      <vt:lpstr>Office Theme</vt:lpstr>
      <vt:lpstr>Everybody’s Free To Wear Sunscreen</vt:lpstr>
      <vt:lpstr>Practical uses of ICT in school:   The good, the bad and the day to day</vt:lpstr>
      <vt:lpstr>PowerPoint Presentation</vt:lpstr>
      <vt:lpstr>PowerPoint Presentation</vt:lpstr>
      <vt:lpstr>Forget the memory sticks!</vt:lpstr>
      <vt:lpstr>PowerPoint Presentation</vt:lpstr>
      <vt:lpstr>Research…</vt:lpstr>
      <vt:lpstr>Data Protection</vt:lpstr>
      <vt:lpstr>Day to day lessons</vt:lpstr>
      <vt:lpstr>Social Networking</vt:lpstr>
      <vt:lpstr>Share your information </vt:lpstr>
      <vt:lpstr>Day to day tools</vt:lpstr>
      <vt:lpstr>CLassDojo</vt:lpstr>
      <vt:lpstr>Using tablets and phones </vt:lpstr>
      <vt:lpstr>Software to use</vt:lpstr>
      <vt:lpstr>Killing the copy and paste culture </vt:lpstr>
      <vt:lpstr>TES Resources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Higgins</dc:creator>
  <cp:lastModifiedBy>Stephen Higgins</cp:lastModifiedBy>
  <cp:revision>28</cp:revision>
  <dcterms:created xsi:type="dcterms:W3CDTF">2015-11-15T19:32:26Z</dcterms:created>
  <dcterms:modified xsi:type="dcterms:W3CDTF">2015-11-19T22:06:33Z</dcterms:modified>
</cp:coreProperties>
</file>